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6D7F-53DA-4FAE-9CD2-BBD3498B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6F13F-8C86-492F-A7F0-CE95134E8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39594-15FB-49BB-BC48-4E8F22CC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733F-BAC1-4D30-B792-0D44A89D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B8562-4DB2-44A3-9ED8-912BC3CE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0C5F-4854-4CFC-B295-A2061796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5D6C6-2647-4F00-AD7D-531612E19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0C4B-4035-4472-B349-5B956121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E0A54-F988-451F-816A-EF9BF116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2F78-36DD-4E9B-9DF7-D3DECFDA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9CA7D-64B8-4149-9C2D-2DD5670C2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7EA45-71D9-4CA6-96EA-1FB64E5E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85551-1085-4F43-8F98-3D1DA3C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BE2A-D66D-4DF1-A24E-E21AC6B6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578C-12C8-4733-8635-436EA600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D12D-8AF8-40DF-BA23-D530B981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3851-2D55-463C-BC9C-BA1118A0B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AB270-4669-4B26-81FD-6CCB81BF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45A2-21E0-42A3-926F-E33E2B88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774F-CD8E-4775-BE7E-38800FC0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BD42-ECF4-496F-AD34-AA37E935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06433-4520-4CC1-A1DF-0CE87176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EA92-35EA-46CB-B167-E768A74E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B4E1-CBE5-483B-A929-08F8685C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E7DB-DE6B-4163-B40B-20BAC3DF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385B-3E36-4D69-94A1-46701CBB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54DA-578A-4FEE-AB03-CA8575A01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D99B4-BFF5-461B-BC18-2753C0394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56E81-C150-46F6-BCA8-DF4E1926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41840-6C73-45E2-A608-CBA23048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70979-9010-4FD6-8B40-9644C5DE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1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F65-0E53-4978-BC0E-3A906588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9AC9-D1E7-4753-88F3-B3AB8CC22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45AFC-0A02-46FE-99A4-193DE4AEF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0214A-4225-476A-AF12-5EE17DE90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5A0AF-DC87-4632-BBF0-5AD134AB0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8BD01-E2AD-4D9A-9D5F-B56C0496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E79C8-48AE-4FE3-8C42-E3036085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DE9D4-EB53-4270-97D7-01930E2E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8DC9-B473-4815-A455-02236DD6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A4C2B-C220-4FD5-9315-CD132828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EAA73-8A94-471F-9A1E-7CB8B2DD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D9D01-5194-4212-A323-99647C1C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9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4B10E-34DF-4EDB-BD93-C0911CB6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1137F-9BDA-44C4-80C3-FC33068D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E4766-EDF1-4D43-99B9-2B93E1B0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1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0D83-465C-4019-B410-6B7FDB8E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BBA8-D9A7-4F75-A752-105EE23A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71797-FFFA-4BEA-994A-3E61DCDF1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9DE0F-CCE1-4952-86C5-85C77E22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3D81E-2504-4044-92C5-A939B23C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687FE-E567-4387-AEA9-2C7240BE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4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B078-46F8-41D7-BD1D-3931340A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D42CD-8DD6-477A-9F69-74A12A93F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88FC-2B27-4598-9DAD-8504A112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920F1-85E2-41AD-92F2-2EB16671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EBD6-B822-4272-88E9-ABB3B128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13BE-52CC-4740-9985-8C1F4B68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7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3684F-FA6D-4FCB-B61A-7402E0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324FD-63A7-400B-A82C-B2DC79B0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7EAA-3607-4081-9AB9-4890C2756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9621-BB3D-470B-B160-D63668BC985D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6142-BCCA-4FA2-A82C-A9871D3A3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2F0FF-7DBC-4C07-B175-857C3CB3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1C47-F773-40C1-BE56-26253461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D653A02-E017-457E-9E1B-69C7850A1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F6BB84A-41D7-4B08-AB56-702778597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8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1C3C900-FE61-441D-9444-E187CDCB0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7C84E1F-ABDB-48BD-9722-A9DDBC913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1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E322D45-9332-405F-8D1A-059152731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DE7230E-00FA-4435-AFC7-D58FE2497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F78AD77-90BB-49E1-9C27-E465748D1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4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3798ABE-AA4E-4EE9-8745-BBE8AC62B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6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9277E57-BFEE-4A90-8C64-B61CFC7AC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E6A6F77-1FD8-473E-99D4-AE1D19416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6CC0374-849C-40C9-A6AA-FFEC12025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AA8C7A0-7696-4FAD-AE21-1FC1FC764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3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2021-01-05T17:38:11Z</dcterms:created>
  <dcterms:modified xsi:type="dcterms:W3CDTF">2021-01-05T17:40:04Z</dcterms:modified>
</cp:coreProperties>
</file>