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59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4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9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5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3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7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5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2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68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80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E1E2-FBDB-4960-9A05-8076815A777D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EB43-BB7D-4EC1-BB3B-60CCA4D21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29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9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1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9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6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58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19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76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14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72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87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28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2020-12-27T20:27:37Z</dcterms:created>
  <dcterms:modified xsi:type="dcterms:W3CDTF">2020-12-27T20:29:36Z</dcterms:modified>
</cp:coreProperties>
</file>