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A5FA-429E-400E-9FA3-4EEFF609E07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5108-0CF8-4387-8E6B-3977438D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A5FA-429E-400E-9FA3-4EEFF609E07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5108-0CF8-4387-8E6B-3977438DC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2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121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0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0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AhmadAshraf</dc:creator>
  <cp:lastModifiedBy>Mohammad AhmadAshraf</cp:lastModifiedBy>
  <cp:revision>1</cp:revision>
  <dcterms:created xsi:type="dcterms:W3CDTF">2020-12-22T04:06:21Z</dcterms:created>
  <dcterms:modified xsi:type="dcterms:W3CDTF">2020-12-22T04:06:21Z</dcterms:modified>
</cp:coreProperties>
</file>