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A30E-6768-4D38-9915-3F94FC69379C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AAE0-8972-4735-A90B-632AF78D6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59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A30E-6768-4D38-9915-3F94FC69379C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AAE0-8972-4735-A90B-632AF78D6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46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A30E-6768-4D38-9915-3F94FC69379C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AAE0-8972-4735-A90B-632AF78D6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2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A30E-6768-4D38-9915-3F94FC69379C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AAE0-8972-4735-A90B-632AF78D6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37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A30E-6768-4D38-9915-3F94FC69379C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AAE0-8972-4735-A90B-632AF78D6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70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A30E-6768-4D38-9915-3F94FC69379C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AAE0-8972-4735-A90B-632AF78D6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96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A30E-6768-4D38-9915-3F94FC69379C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AAE0-8972-4735-A90B-632AF78D6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78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A30E-6768-4D38-9915-3F94FC69379C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AAE0-8972-4735-A90B-632AF78D6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4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A30E-6768-4D38-9915-3F94FC69379C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AAE0-8972-4735-A90B-632AF78D6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69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A30E-6768-4D38-9915-3F94FC69379C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AAE0-8972-4735-A90B-632AF78D6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4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A30E-6768-4D38-9915-3F94FC69379C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AAE0-8972-4735-A90B-632AF78D6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91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A30E-6768-4D38-9915-3F94FC69379C}" type="datetimeFigureOut">
              <a:rPr lang="en-US" smtClean="0"/>
              <a:t>15-Dec-20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AAE0-8972-4735-A90B-632AF78D6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43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7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58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16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74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09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95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1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73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11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66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92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2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2020-12-15T03:51:45Z</dcterms:created>
  <dcterms:modified xsi:type="dcterms:W3CDTF">2020-12-15T03:52:06Z</dcterms:modified>
</cp:coreProperties>
</file>