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0430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73845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430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79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9091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231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1932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56630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9056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322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9093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D4ED37-80CD-4C95-89B9-EC23D2D2C452}" type="datetimeFigureOut">
              <a:rPr lang="en-US" smtClean="0"/>
              <a:t>03-Dec-20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E05E4-88B4-434F-BF86-DBD5B6976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3186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4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83413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874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67327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7590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635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5024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86902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9584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8118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86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 invX="1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Myra Ahmad</dc:creator>
  <cp:lastModifiedBy>Myra Ahmad</cp:lastModifiedBy>
  <cp:revision>1</cp:revision>
  <dcterms:created xsi:type="dcterms:W3CDTF">2020-12-02T19:19:06Z</dcterms:created>
  <dcterms:modified xsi:type="dcterms:W3CDTF">2020-12-02T19:19:43Z</dcterms:modified>
</cp:coreProperties>
</file>