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D7CF-79F2-4778-BD10-7717E058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810C3-A22F-400C-9C5B-087E9CD1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3215-8970-473D-8E8A-DEC74C90128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21D84-3F1F-4675-9062-2745C6A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980EC-72A1-4BF8-80BA-16337452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400-24D0-4378-89EB-C0B55734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E2FE8-DD4E-4ADA-80E5-211752A1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9AB70-63C6-400B-B8C8-EFD0413A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22D2-3022-4EE1-8F82-4303BFE95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3215-8970-473D-8E8A-DEC74C90128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7481F-3E2B-4D32-8045-6A9A5D80E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089E5-A1F0-4E45-8D28-16B3180D2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F400-24D0-4378-89EB-C0B55734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7263F-F0D9-494C-A6DC-E687DF8D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BC74-C3E7-40BB-8301-1146407B3F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02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12D8C-2794-4130-84BA-ACBCA61D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9E00A-0E69-4136-901C-542D3806D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97203F-8A50-4BEC-ABEE-4298BDBA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96A37-C00E-41CA-8FE4-447705F618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2DB5E8-D598-4B47-83BA-100FBE46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0C8E1-162A-4C23-BCEA-9D2753048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133B8-8BA9-4D53-A72E-D9E019CC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13C9D-B4AE-4FFB-9220-09A1C12D3B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74463-7020-4304-9C8E-1698402F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8618B-193F-470D-9D73-1C1F4F933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89101-E9C5-493F-9944-A38E16E5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32FBD-2E2D-4E59-9F12-D34D122CF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F619F-D0CF-4AD4-9040-AF16FFDD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E344-B556-455C-810A-ECFB3F53B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BFEA40-686E-4D78-A00C-5FF29F4D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DD1FA-B307-40A8-A93A-B338C7DCE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DA0F3-EED9-4EBF-A7CF-70346063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4D4AA-F0E1-46B4-BEC5-10C0105EF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F2C4B3-5859-4BDE-AFED-6BF2C170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4FA08-5E01-461F-9878-E83129D0F7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Mohammad AhmadAshraf</cp:lastModifiedBy>
  <cp:revision>2</cp:revision>
  <dcterms:created xsi:type="dcterms:W3CDTF">2020-11-12T03:13:51Z</dcterms:created>
  <dcterms:modified xsi:type="dcterms:W3CDTF">2020-11-12T04:09:33Z</dcterms:modified>
</cp:coreProperties>
</file>