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F0D9-2F92-4EC5-9365-4E6026889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C4EFA-A39D-4DDF-968B-0E4141E0A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F233B-6C69-4601-9EEE-58F4C759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0091A-5118-4B47-92A8-0FF3F8ED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7A3FB-6983-4304-A3F7-05FCDAE6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6897-FF19-4191-8EFC-7EB15C108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CEC4A-AAAE-483F-BB54-F2D3CAF42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D9C76-71AF-4158-BBAC-F29B216F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F84B6-3BB0-4B40-A063-1B14D8DF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CFE60-06D4-43CE-B44A-F50E84A9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C7FCB-DC13-4F9E-ADFD-137D256F4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B0A46-C48B-4959-BC3D-8040B4B34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4F6C4-159F-4A01-8BB0-F8A1831B2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9B933-2273-48E7-A10B-FDC3994F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077E-A233-4E69-8897-2D3BBEC4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29E7-1F26-4DBA-916E-AA5D3F71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149BA-9A38-4888-8E24-39B03B3C0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70C1B-EE2D-412C-BC85-AF891095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F6A8E-70CE-4481-9D42-6503B7343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B6F5E-575C-42D3-8E73-F885B9AD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DFB0B-E74C-4A59-8E64-BE4CD1AD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44133-99AC-41B3-86A6-63D7B0BA0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32072-6108-4C03-8257-C48C67169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B3C8F-73A1-4D9C-BF28-DC951A3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699AD-4D07-4C7E-8316-48157EA9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E75F-535C-431B-94D2-391B5490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D1DC9-B122-497B-8291-641D4581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DE6D1-A1AE-4992-8173-5620F74CC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C3C97-08A3-43DD-AF89-E1232F1A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89391-2827-45CF-BE98-716E7B70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877E3-F0B9-46CB-9ED2-FEAF8923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5166-6526-4D98-82A8-D7ADEB0E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17D1A-D51C-44FD-846D-6468ECF3B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D4920-FD1F-4CD5-A2FF-3AD14D01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59708-BEDD-4376-8B9C-9C4BCDC0B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48816-7856-43FA-862D-88322FE98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5A10F-AD28-4FB4-B6FA-ED5D7CEE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FDA6A-DE16-4075-A9C1-D2ACBEE6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560C0-A4A6-40F8-B916-D3D671B5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0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83D3-864C-4AB3-93C9-51A850F9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0CB1E-BB5C-4CF5-9FB0-790B70AF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E0CB9-27D3-4A13-9279-9CB11AD8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6F239-36D1-4D33-BA99-CFF618F7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4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D62EA-EF17-4F44-84D1-127905BF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401B9-5733-4B90-BC58-DADEF0DA8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37441-E884-4B1B-AD41-7E5B0EE9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3514-B22F-4E0B-A80E-8AE61E05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52877-944D-481F-8284-1BA6A26B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5EE9D-D60A-49D6-BCA4-B58A7C181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5144F-FA0B-41F9-8187-12DEF58F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7FF51-4E0C-4C28-B47B-ACDC6385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FC5A1-3943-4641-B412-41760710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94D8-544E-4300-9C97-19974856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28C03-4501-4F51-AEB9-BED9FCD5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64FA5-6ABE-4911-AB95-DCACB1956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BAE8-A736-4D4E-ABA3-2C6EEA0D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510C7-23EC-4F57-9316-ACCF3A04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98616-4926-4A2F-BC33-4E7AEBA2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4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B5752-42A8-45A7-87BB-17550C5E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08EB6-C99E-4D36-8231-3954AF8F1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4772A-CB77-444E-B13D-C318E739E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301A-E73D-4DCD-8333-736F02F5CCB7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93C10-AB47-4904-926E-AEC57298B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D1FC1-8ADF-4E90-AB3E-89ACCCD8B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3AAB-4BE2-471B-80E9-87FECBE7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66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89A5085-8945-4B93-8F54-A691FAF8F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3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EBAA415-0AE9-455A-B172-1BC4EF1E6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15FFAAB-5EC6-4D12-9DA8-725FCEF4B4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6A542B9-0D85-4E95-B8C6-5C2405414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3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3EC3838-BB1E-4E0D-9B1B-A21131E300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77FC017-02F4-4574-8F56-D96B8E41A8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7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405385E-5366-4243-9E77-F41D67C1B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BA8BECD-5671-4B4A-AEE0-4795EA0A1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7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1CBEEA4-EBA3-43D0-8CB2-5145BBDE1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A96991F-D168-45EB-B748-103FD7A89B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9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3FBF743-17EF-4C22-B210-5EF9326C3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6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2020-10-19T17:50:30Z</dcterms:created>
  <dcterms:modified xsi:type="dcterms:W3CDTF">2020-10-19T17:51:09Z</dcterms:modified>
</cp:coreProperties>
</file>