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9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1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8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8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3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06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0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7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5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87BA-4E8F-4E8A-ABEB-65EEF4786EAE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6EAD-F655-4E71-A722-D651CB07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8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4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1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14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12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6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9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7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3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7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89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2020-10-07T17:24:24Z</dcterms:created>
  <dcterms:modified xsi:type="dcterms:W3CDTF">2020-10-07T17:25:20Z</dcterms:modified>
</cp:coreProperties>
</file>