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6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01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9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1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1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5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86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6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A027-7C8A-4980-B31C-609ECBF268A6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BFF3-875B-4D70-BB4D-432D41CF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17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3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9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1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3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0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65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5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4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83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2020-09-29T04:51:58Z</dcterms:created>
  <dcterms:modified xsi:type="dcterms:W3CDTF">2020-09-29T04:52:31Z</dcterms:modified>
</cp:coreProperties>
</file>