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1C9-E079-470D-9533-9234CED44B6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8C33-A628-438D-B5A8-F59C5EB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6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1C9-E079-470D-9533-9234CED44B6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8C33-A628-438D-B5A8-F59C5EB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42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1C9-E079-470D-9533-9234CED44B6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8C33-A628-438D-B5A8-F59C5EB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38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1C9-E079-470D-9533-9234CED44B6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8C33-A628-438D-B5A8-F59C5EB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2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1C9-E079-470D-9533-9234CED44B6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8C33-A628-438D-B5A8-F59C5EB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6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1C9-E079-470D-9533-9234CED44B6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8C33-A628-438D-B5A8-F59C5EB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45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1C9-E079-470D-9533-9234CED44B6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8C33-A628-438D-B5A8-F59C5EB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63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1C9-E079-470D-9533-9234CED44B6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8C33-A628-438D-B5A8-F59C5EB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09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1C9-E079-470D-9533-9234CED44B6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8C33-A628-438D-B5A8-F59C5EB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58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1C9-E079-470D-9533-9234CED44B6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8C33-A628-438D-B5A8-F59C5EB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56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1C9-E079-470D-9533-9234CED44B6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8C33-A628-438D-B5A8-F59C5EB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BE1C9-E079-470D-9533-9234CED44B6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78C33-A628-438D-B5A8-F59C5EB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3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6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9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16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4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12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9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5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4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8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52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9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Mohammad AhmadAshraf</cp:lastModifiedBy>
  <cp:revision>2</cp:revision>
  <dcterms:created xsi:type="dcterms:W3CDTF">2020-09-17T12:24:31Z</dcterms:created>
  <dcterms:modified xsi:type="dcterms:W3CDTF">2020-09-17T16:17:09Z</dcterms:modified>
</cp:coreProperties>
</file>