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3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9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2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5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9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1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1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2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9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9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9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7C81-8BAC-4AF6-B9DC-306596434400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E79B-1314-4265-B690-593958FF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1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2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5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9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2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31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97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5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73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8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3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2020-09-08T03:56:41Z</dcterms:created>
  <dcterms:modified xsi:type="dcterms:W3CDTF">2020-09-08T03:57:06Z</dcterms:modified>
</cp:coreProperties>
</file>