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3FB7-1C7D-4470-89AF-75550E8CB5F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9EA3-71C4-41FB-845D-5148ACD2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4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43FB7-1C7D-4470-89AF-75550E8CB5F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9EA3-71C4-41FB-845D-5148ACD2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225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5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4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30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5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5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7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0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2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AhmadAshraf</dc:creator>
  <cp:lastModifiedBy>Mohammad AhmadAshraf</cp:lastModifiedBy>
  <cp:revision>1</cp:revision>
  <dcterms:created xsi:type="dcterms:W3CDTF">2020-08-25T18:37:52Z</dcterms:created>
  <dcterms:modified xsi:type="dcterms:W3CDTF">2020-08-25T18:37:52Z</dcterms:modified>
</cp:coreProperties>
</file>