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EF06-D632-4864-A467-343B8A18C66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269F-ED7C-4374-A802-BB6DC0A7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1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EF06-D632-4864-A467-343B8A18C66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269F-ED7C-4374-A802-BB6DC0A7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40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EF06-D632-4864-A467-343B8A18C66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269F-ED7C-4374-A802-BB6DC0A7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51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EF06-D632-4864-A467-343B8A18C66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269F-ED7C-4374-A802-BB6DC0A7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45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EF06-D632-4864-A467-343B8A18C66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269F-ED7C-4374-A802-BB6DC0A7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50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EF06-D632-4864-A467-343B8A18C66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269F-ED7C-4374-A802-BB6DC0A7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81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EF06-D632-4864-A467-343B8A18C66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269F-ED7C-4374-A802-BB6DC0A7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9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EF06-D632-4864-A467-343B8A18C66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269F-ED7C-4374-A802-BB6DC0A7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0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EF06-D632-4864-A467-343B8A18C66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269F-ED7C-4374-A802-BB6DC0A7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66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EF06-D632-4864-A467-343B8A18C66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269F-ED7C-4374-A802-BB6DC0A7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74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EF06-D632-4864-A467-343B8A18C66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269F-ED7C-4374-A802-BB6DC0A7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7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4EF06-D632-4864-A467-343B8A18C66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269F-ED7C-4374-A802-BB6DC0A7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26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07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66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94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25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02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2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97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94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5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86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82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2020-08-17T11:44:26Z</dcterms:created>
  <dcterms:modified xsi:type="dcterms:W3CDTF">2020-08-17T11:44:46Z</dcterms:modified>
</cp:coreProperties>
</file>