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522C-B6C5-466A-AD90-7AF9E6B5DBB3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10E-5BBA-4A11-B472-D37060EB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67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522C-B6C5-466A-AD90-7AF9E6B5DBB3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10E-5BBA-4A11-B472-D37060EB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55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522C-B6C5-466A-AD90-7AF9E6B5DBB3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10E-5BBA-4A11-B472-D37060EB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73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522C-B6C5-466A-AD90-7AF9E6B5DBB3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10E-5BBA-4A11-B472-D37060EB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29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522C-B6C5-466A-AD90-7AF9E6B5DBB3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10E-5BBA-4A11-B472-D37060EB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63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522C-B6C5-466A-AD90-7AF9E6B5DBB3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10E-5BBA-4A11-B472-D37060EB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79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522C-B6C5-466A-AD90-7AF9E6B5DBB3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10E-5BBA-4A11-B472-D37060EB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36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522C-B6C5-466A-AD90-7AF9E6B5DBB3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10E-5BBA-4A11-B472-D37060EB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50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522C-B6C5-466A-AD90-7AF9E6B5DBB3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10E-5BBA-4A11-B472-D37060EB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72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522C-B6C5-466A-AD90-7AF9E6B5DBB3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10E-5BBA-4A11-B472-D37060EB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29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522C-B6C5-466A-AD90-7AF9E6B5DBB3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10E-5BBA-4A11-B472-D37060EB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8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A522C-B6C5-466A-AD90-7AF9E6B5DBB3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2F10E-5BBA-4A11-B472-D37060EB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59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14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97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46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6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43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35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0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40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57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12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8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Maira Ahmad</cp:lastModifiedBy>
  <cp:revision>1</cp:revision>
  <dcterms:created xsi:type="dcterms:W3CDTF">2020-08-11T03:48:49Z</dcterms:created>
  <dcterms:modified xsi:type="dcterms:W3CDTF">2020-08-11T03:49:15Z</dcterms:modified>
</cp:coreProperties>
</file>