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5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4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5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12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22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0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D73A-498D-4E0A-B159-175DDB68A24D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A90F-FDCF-4092-AB90-AA15AF7F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1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71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0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14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5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4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67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93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0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2020-08-05T03:58:59Z</dcterms:created>
  <dcterms:modified xsi:type="dcterms:W3CDTF">2020-08-05T03:59:34Z</dcterms:modified>
</cp:coreProperties>
</file>