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2452-86ED-4389-ACA1-605DE4F0F0D1}" type="datetimeFigureOut">
              <a:rPr lang="en-US" smtClean="0"/>
              <a:t>30-Jul-20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83BC-DDFD-4899-88D8-0CCDFC940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965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2452-86ED-4389-ACA1-605DE4F0F0D1}" type="datetimeFigureOut">
              <a:rPr lang="en-US" smtClean="0"/>
              <a:t>30-Jul-20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83BC-DDFD-4899-88D8-0CCDFC940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954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2452-86ED-4389-ACA1-605DE4F0F0D1}" type="datetimeFigureOut">
              <a:rPr lang="en-US" smtClean="0"/>
              <a:t>30-Jul-20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83BC-DDFD-4899-88D8-0CCDFC940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4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2452-86ED-4389-ACA1-605DE4F0F0D1}" type="datetimeFigureOut">
              <a:rPr lang="en-US" smtClean="0"/>
              <a:t>30-Jul-20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83BC-DDFD-4899-88D8-0CCDFC940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617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2452-86ED-4389-ACA1-605DE4F0F0D1}" type="datetimeFigureOut">
              <a:rPr lang="en-US" smtClean="0"/>
              <a:t>30-Jul-20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83BC-DDFD-4899-88D8-0CCDFC940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50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2452-86ED-4389-ACA1-605DE4F0F0D1}" type="datetimeFigureOut">
              <a:rPr lang="en-US" smtClean="0"/>
              <a:t>30-Jul-20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83BC-DDFD-4899-88D8-0CCDFC940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207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2452-86ED-4389-ACA1-605DE4F0F0D1}" type="datetimeFigureOut">
              <a:rPr lang="en-US" smtClean="0"/>
              <a:t>30-Jul-20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83BC-DDFD-4899-88D8-0CCDFC940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61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2452-86ED-4389-ACA1-605DE4F0F0D1}" type="datetimeFigureOut">
              <a:rPr lang="en-US" smtClean="0"/>
              <a:t>30-Jul-20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83BC-DDFD-4899-88D8-0CCDFC940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53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2452-86ED-4389-ACA1-605DE4F0F0D1}" type="datetimeFigureOut">
              <a:rPr lang="en-US" smtClean="0"/>
              <a:t>30-Jul-20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83BC-DDFD-4899-88D8-0CCDFC940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280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2452-86ED-4389-ACA1-605DE4F0F0D1}" type="datetimeFigureOut">
              <a:rPr lang="en-US" smtClean="0"/>
              <a:t>30-Jul-20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83BC-DDFD-4899-88D8-0CCDFC940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868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2452-86ED-4389-ACA1-605DE4F0F0D1}" type="datetimeFigureOut">
              <a:rPr lang="en-US" smtClean="0"/>
              <a:t>30-Jul-20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83BC-DDFD-4899-88D8-0CCDFC940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59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D2452-86ED-4389-ACA1-605DE4F0F0D1}" type="datetimeFigureOut">
              <a:rPr lang="en-US" smtClean="0"/>
              <a:t>30-Jul-20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D83BC-DDFD-4899-88D8-0CCDFC940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197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18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7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085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285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29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17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931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34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14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6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515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062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 Ahmad</dc:creator>
  <cp:lastModifiedBy>Maira Ahmad</cp:lastModifiedBy>
  <cp:revision>2</cp:revision>
  <dcterms:created xsi:type="dcterms:W3CDTF">2020-07-30T18:00:05Z</dcterms:created>
  <dcterms:modified xsi:type="dcterms:W3CDTF">2020-07-30T18:00:54Z</dcterms:modified>
</cp:coreProperties>
</file>