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1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3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4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03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88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86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20DE-611C-43F7-94A8-DA15F2F2BE99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7B7E8-63A6-4561-B2C3-B3CCBB59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0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8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22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66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7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0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7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5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1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66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6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2020-07-21T12:44:37Z</dcterms:created>
  <dcterms:modified xsi:type="dcterms:W3CDTF">2020-07-21T12:46:59Z</dcterms:modified>
</cp:coreProperties>
</file>