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1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6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98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1168-774C-43EA-98A8-97084911E829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1CEE-33C5-429C-8B91-F9354CBA3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1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8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9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6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23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9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3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5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2020-07-14T19:19:42Z</dcterms:created>
  <dcterms:modified xsi:type="dcterms:W3CDTF">2020-07-14T19:20:20Z</dcterms:modified>
</cp:coreProperties>
</file>