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8D7C8-1F6F-453C-A54A-27DC50EEC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6B325-5FF6-4962-870B-80F43C0D7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2DFF5-B583-4886-B5B0-61AD476EB9B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D79B27-32B4-4DEB-8581-F043708AB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C9AF14-0DC4-4BDF-96CC-7E4BFF88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76BB8-9D6D-4FA7-B422-7D5DF2A02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3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362E3-019D-4074-BB48-951CB677D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2A46F-8172-4210-AA37-D5C0953C8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BA046-E935-474D-ACEA-2FD04ACD0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2DFF5-B583-4886-B5B0-61AD476EB9B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714220-6F0B-4A8C-86C7-205330A860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2D57A-8DED-4622-B503-9229844148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76BB8-9D6D-4FA7-B422-7D5DF2A02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29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D431D8-4C00-461D-98B1-0F3AC5390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F054EA-BBC6-4735-8293-9404467C58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3606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36671AB-4770-42A2-8A51-5F9EB59D5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399F08-8C75-4063-BCC7-2B6BCCAD8A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26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0BAD54-B9BB-4684-B850-DBA73DDD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05443-8EC5-4EFA-803C-A15B27C706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61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FF2FB9-8D50-4C13-A528-BD3ABD395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7C1ED1-2310-46DD-8421-8719CB054D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73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B5610D7-B8A6-4513-BD47-16D9DFCD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67C439-8C42-44B4-B181-9E80CABB21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61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4FD798-1582-4243-8F1B-6443B284F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30AFF0-B136-444F-942C-09CEE8EB34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82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15A525-7411-402D-A50B-C0D1F25D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8458A-8B33-4B95-9305-7712698710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0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07189A-A9F6-4DA2-A733-B2DDCDD37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4BF745-E722-4BAD-9BB3-8D0DBAE3B9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71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605E8A-C4F0-4170-A2CD-EC41E5710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3E8C0-C9EA-4BCC-9C96-5C31F5EF48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0729BB-341B-416F-8E18-85DE2091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4CCFA3-97CF-4786-9F38-C0405E83F1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22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E55D11-1012-477F-98E9-1C2396AB8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47149A-77EA-4104-BB86-51D05AEE7A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441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 Ahmad</dc:creator>
  <cp:lastModifiedBy>Nabeel Ahmad</cp:lastModifiedBy>
  <cp:revision>1</cp:revision>
  <dcterms:created xsi:type="dcterms:W3CDTF">2020-07-07T10:00:08Z</dcterms:created>
  <dcterms:modified xsi:type="dcterms:W3CDTF">2020-07-07T10:00:09Z</dcterms:modified>
</cp:coreProperties>
</file>