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B2CA-D238-4A7B-8709-9B774BC215C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3B17-F940-4FA1-B759-A6EBC7E8A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7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B2CA-D238-4A7B-8709-9B774BC215CF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3B17-F940-4FA1-B759-A6EBC7E8A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3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3620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33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2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65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71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29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58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75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7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35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41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13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AhmadAshraf</dc:creator>
  <cp:lastModifiedBy>Mohammad AhmadAshraf</cp:lastModifiedBy>
  <cp:revision>1</cp:revision>
  <dcterms:created xsi:type="dcterms:W3CDTF">2020-06-25T20:25:46Z</dcterms:created>
  <dcterms:modified xsi:type="dcterms:W3CDTF">2020-06-25T20:25:46Z</dcterms:modified>
</cp:coreProperties>
</file>