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9B2E-67F4-45EF-A588-E0DABE04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A98FF-AC50-480B-861F-793A795A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D08-32CB-4E20-B9DA-53675355D01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CCFF3-DB5D-46EF-9AF2-41830456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BECCA-04BA-4B90-8251-AC86C787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0293-4B72-4E19-9AC6-E09A2A17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2C0C9-013E-4946-9EBA-DBF62B66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3FE34-1A3A-4594-99A6-A33232D8D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ECED-C482-4A2D-B8CC-DD184A860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DD08-32CB-4E20-B9DA-53675355D01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99AE4-9205-40FD-9C36-E2731064F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193FB-0013-4EB2-9182-276DF8105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0293-4B72-4E19-9AC6-E09A2A17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FF668D-8D10-4B5E-AB45-4C932499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B1F62-ACAF-4A34-B9EB-7D4344EFF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55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3DB907-2C0E-468A-A0B8-3C8261D2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B5EE2-861C-4E09-959A-A90F2BA89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0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7E6E23-A8E4-4302-92DA-EF887A7C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93F9E-8F98-4FEF-BCA3-CA4098F95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3FA7C9-C61C-4FDB-A6AD-140E1E08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A0C26-78A5-426B-81A2-C741B8E14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249D7D-E267-4815-B9C8-C3767999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EA320-DF3E-4DC7-9E90-1C82C1334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AED068-DACA-45AE-BE9B-7CD51401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1A194-2CCF-432A-86CD-09631D225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3A66CA-43DA-4F99-80CB-BC3CF743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69FFD-A3DA-4868-8BE0-404B09041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97BE2-85FB-4A56-B647-77852CB5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0864D-E470-44AB-AEF2-20CD1E5E8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0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71A54D-44FD-4A80-974C-0AC429D7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8E2FC-A3BD-4BBE-B81E-A00726765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7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C036C6-E3D6-4720-A575-E88FA657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A77E5-9B6F-41C2-9988-729946E82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2020-06-16T10:40:52Z</dcterms:created>
  <dcterms:modified xsi:type="dcterms:W3CDTF">2020-06-16T10:40:52Z</dcterms:modified>
</cp:coreProperties>
</file>