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AD38-9FA0-48AF-8BC5-CFFAE2A0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32F8C-A23F-4679-9D6D-F6AF1781C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FFEA-ADCA-4C50-8F1B-BC4C64C77B9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CCDD5-88C7-4AEF-BC83-C6F98B1D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D1347-A608-4F7B-ADED-25CE9615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F488-5F27-4E49-90ED-3C10AE60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1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8AEFF-FE22-48F9-9494-7EBA03A6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A93E7-208D-48C7-9DC8-3F8B9FC4A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09B5B-4ADD-4CC4-A91F-D7EAC664D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FFEA-ADCA-4C50-8F1B-BC4C64C77B9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A7261-F2F8-4C0B-88AF-0185ED422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71D6B-D10B-40D6-87DD-92739B0A4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F488-5F27-4E49-90ED-3C10AE60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5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944FF6-FDA9-4D5B-8E5B-614B92E6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ED2A1-BAC6-4EBB-95BB-B12D167BBF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7171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4B81F9-B5A7-49DA-A64A-6D46E2D0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52AA5-A04D-441A-9905-B8AD9006AD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7CC8A6-6D3D-4FA7-974B-24A4CF29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D0259-FF1C-43B1-B41E-FD541EA42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94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D7585B-E281-492F-A597-E58BB16F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7B281-8EB7-4BBD-AA1E-0FCF60A110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57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6704C9-33CC-4B39-B230-C230566B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4277D-63FD-4BD9-B7CF-FF7AAC9DD4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1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86F4F2-2CA8-4ECB-BBF2-6F57752D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88364-DF13-4D1A-8989-A99FC317B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8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5065F8-DCED-489E-81D8-E0A01B15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D2615-EC3A-4807-8F88-B76E23AB2E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64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FF3D33-9467-4B88-A990-EF7CD8F0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10247-60FA-4EB2-9DB8-CAE7535FE9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2226C6-DCB8-4D1C-A07F-4D9E27E8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97758-2042-4166-937E-C9FBEB0DD8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2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E1AC9E-69DE-4DD9-A8A2-E69CBC97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C160A-47BC-46E4-94FA-8FE1DA8319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8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73C632-71CF-4766-A770-5B0D31F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33A04-7F06-472A-A3B7-16BDCA3FE1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2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2020-06-10T10:35:06Z</dcterms:created>
  <dcterms:modified xsi:type="dcterms:W3CDTF">2020-06-10T10:35:06Z</dcterms:modified>
</cp:coreProperties>
</file>