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7F28-EE43-47B1-9C68-3B8A69AF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E1048-C34F-45FE-8D81-898FC8A7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B4-18B3-4C1D-A774-36C7DE36DF8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88684-9DD6-43F3-8AEE-3343CBC7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789D1-946E-4F93-83D6-F6B16C2A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2A31-8543-49BB-9C9D-DD574C62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6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71A9C-78CD-4F69-A03A-9FE65FD6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F476-94CB-4C06-8F55-0C02DADC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60C2-E9F1-4A31-8AE4-7BD9815CA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91B4-18B3-4C1D-A774-36C7DE36DF8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0D2B1-4549-432B-A5B1-158CCEB90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26122-17A5-455F-8103-378B9A878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2A31-8543-49BB-9C9D-DD574C62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5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BA479D-83F8-4C17-BFB4-3AF9A355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CBD23-DA11-4EF3-838B-906FB4221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1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45538-EC5E-4F23-865D-B4A5D51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0A0CE-9EA5-4419-B7BF-8559327A7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3F4F0-430C-4B36-A238-89723E75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5500F-20B1-4441-9B9B-FB83DF0AD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96066-50DC-48BD-A6F9-EA125ACD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1AB2E-5357-4BA7-8888-8C45CA84C9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36B49C-15A6-418B-8FB8-3AFA003F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C805E-D28C-4075-8FD3-56199CC4D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C80F08-E983-4CAB-AC07-41582E67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6DFDE-13D4-49D0-95D2-AE4DBEEE0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2729F8-D40D-44C5-B241-F92C7B55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CCA6E-9DD3-47C0-A199-F1F782B3D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8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A2FDB-05CA-40E4-A073-2A591FA6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E847A-126A-4391-8BE3-73203195C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63B7AC-98CA-4D49-A2C7-DD75459F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E36F9-A26B-4840-B449-D4D4265FD9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C6020E-7D8A-4918-A1EB-1FE1A38F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AF64D-A406-4739-BAAE-24F4B24FE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2020-05-29T09:44:05Z</dcterms:created>
  <dcterms:modified xsi:type="dcterms:W3CDTF">2020-05-29T09:44:06Z</dcterms:modified>
</cp:coreProperties>
</file>