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FFEF-32CC-460B-A672-BB9823EF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C30DC-82E2-4744-B96E-4EB8DDA8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138-8321-4411-9D61-6089FBA88339}" type="datetimeFigureOut">
              <a:rPr lang="en-PK" smtClean="0"/>
              <a:t>04/05/2020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8C5AC-D338-4A58-9B00-C7C4FF56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7E7AD-1609-4B08-B6A3-31382AA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30F8-3104-4FF9-B711-5E98ECFCB90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339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DE5B2-9B89-4F7B-8C15-07CA568F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1E731-0E9F-4916-A58A-1451F954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0358C-6102-406D-8BC9-638924F00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4138-8321-4411-9D61-6089FBA88339}" type="datetimeFigureOut">
              <a:rPr lang="en-PK" smtClean="0"/>
              <a:t>04/05/2020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6A87-A7BD-44A0-9F2D-E7F5E532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7F524-305F-4899-8241-B03A4E71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30F8-3104-4FF9-B711-5E98ECFCB90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993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F0EC74-C11A-4028-B7A3-BBA17997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15C13-E388-46C1-9389-12C5C3495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55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78CA1-B54C-4DF4-86E8-5441C4B2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7D9FB-E407-43D3-8C22-EC77974B9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5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E6A56-2563-4D08-BD92-17FFA1ED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5B8ED-ED5D-47E9-ACD7-546CFE374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2B5B7-A77C-4963-9302-A7C7958B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549F9-12F6-49A2-8D5D-0F803B7D5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609CA-5E79-442C-9424-CDE18BAC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52E08-AAB4-4F59-82AF-598BA5963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94337-B36E-42B2-AA37-FD67A7D1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B6302-4B11-408C-8547-1ACF19FF5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9135B-2F5E-456D-9524-769F9DC1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0CBB3-0172-4154-8A7F-950460FB8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8854DC-F503-4519-8463-EAB62C10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81F9B-E292-43BF-B74D-3521A8EF0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85DB1-46FC-4ECD-A548-E634F98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0C048-3A36-4B7E-9E6D-1AACE3CE5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34C7D7-6B6D-43FC-ABFC-1CBF3D8D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78F6A-24CD-4EBB-A62C-A7E7AF007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 Sajeel</dc:creator>
  <cp:lastModifiedBy>Amna Sajeel</cp:lastModifiedBy>
  <cp:revision>1</cp:revision>
  <dcterms:created xsi:type="dcterms:W3CDTF">2020-05-04T16:09:36Z</dcterms:created>
  <dcterms:modified xsi:type="dcterms:W3CDTF">2020-05-04T16:09:36Z</dcterms:modified>
</cp:coreProperties>
</file>