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4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0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40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7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2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2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58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9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31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66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8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5437-D1D0-48B2-9D1E-78496D498AF1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2C3F7-C7EF-4570-8CFF-E202CBB0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5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38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3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81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62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29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6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8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24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2020-04-29T01:12:56Z</dcterms:created>
  <dcterms:modified xsi:type="dcterms:W3CDTF">2020-04-29T01:13:18Z</dcterms:modified>
</cp:coreProperties>
</file>