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25B-8EB2-48D8-BC99-96FFC11A8CA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14-67E7-458B-B54F-39496C81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D25B-8EB2-48D8-BC99-96FFC11A8CA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E414-67E7-458B-B54F-39496C81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7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2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4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2020-04-20T18:22:34Z</dcterms:created>
  <dcterms:modified xsi:type="dcterms:W3CDTF">2020-04-20T18:22:34Z</dcterms:modified>
</cp:coreProperties>
</file>