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9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1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3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9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03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8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1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52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3B48-BFDA-40E9-8EBB-94D9ED66C744}" type="datetimeFigureOut">
              <a:rPr lang="en-US" smtClean="0"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1A90-B0B7-416F-B4EB-C79EE70C5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6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7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1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4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9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9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2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2020-04-12T20:46:19Z</dcterms:created>
  <dcterms:modified xsi:type="dcterms:W3CDTF">2020-04-12T20:46:39Z</dcterms:modified>
</cp:coreProperties>
</file>