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03EE7-A559-4832-A5D0-A166F405A7E7}" type="datetimeFigureOut">
              <a:rPr lang="en-US" smtClean="0"/>
              <a:t>09-Apr-20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B8457-E6E8-4916-808F-0AD811E8DB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34009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03EE7-A559-4832-A5D0-A166F405A7E7}" type="datetimeFigureOut">
              <a:rPr lang="en-US" smtClean="0"/>
              <a:t>09-Apr-20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B8457-E6E8-4916-808F-0AD811E8DB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80487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03EE7-A559-4832-A5D0-A166F405A7E7}" type="datetimeFigureOut">
              <a:rPr lang="en-US" smtClean="0"/>
              <a:t>09-Apr-20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B8457-E6E8-4916-808F-0AD811E8DB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04646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03EE7-A559-4832-A5D0-A166F405A7E7}" type="datetimeFigureOut">
              <a:rPr lang="en-US" smtClean="0"/>
              <a:t>09-Apr-20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B8457-E6E8-4916-808F-0AD811E8DB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95818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03EE7-A559-4832-A5D0-A166F405A7E7}" type="datetimeFigureOut">
              <a:rPr lang="en-US" smtClean="0"/>
              <a:t>09-Apr-20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B8457-E6E8-4916-808F-0AD811E8DB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93275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03EE7-A559-4832-A5D0-A166F405A7E7}" type="datetimeFigureOut">
              <a:rPr lang="en-US" smtClean="0"/>
              <a:t>09-Apr-20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B8457-E6E8-4916-808F-0AD811E8DB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01274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03EE7-A559-4832-A5D0-A166F405A7E7}" type="datetimeFigureOut">
              <a:rPr lang="en-US" smtClean="0"/>
              <a:t>09-Apr-20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B8457-E6E8-4916-808F-0AD811E8DB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40610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03EE7-A559-4832-A5D0-A166F405A7E7}" type="datetimeFigureOut">
              <a:rPr lang="en-US" smtClean="0"/>
              <a:t>09-Apr-20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B8457-E6E8-4916-808F-0AD811E8DB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69256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03EE7-A559-4832-A5D0-A166F405A7E7}" type="datetimeFigureOut">
              <a:rPr lang="en-US" smtClean="0"/>
              <a:t>09-Apr-20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B8457-E6E8-4916-808F-0AD811E8DB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88880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03EE7-A559-4832-A5D0-A166F405A7E7}" type="datetimeFigureOut">
              <a:rPr lang="en-US" smtClean="0"/>
              <a:t>09-Apr-20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B8457-E6E8-4916-808F-0AD811E8DB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5502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03EE7-A559-4832-A5D0-A166F405A7E7}" type="datetimeFigureOut">
              <a:rPr lang="en-US" smtClean="0"/>
              <a:t>09-Apr-20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B8457-E6E8-4916-808F-0AD811E8DB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31437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703EE7-A559-4832-A5D0-A166F405A7E7}" type="datetimeFigureOut">
              <a:rPr lang="en-US" smtClean="0"/>
              <a:t>09-Apr-20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1B8457-E6E8-4916-808F-0AD811E8DB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23423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6369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0148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80923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29134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35554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92237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62357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38899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95105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16215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55360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56229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Myra Ahmad</dc:creator>
  <cp:lastModifiedBy>Myra Ahmad</cp:lastModifiedBy>
  <cp:revision>1</cp:revision>
  <dcterms:created xsi:type="dcterms:W3CDTF">2020-04-09T10:48:20Z</dcterms:created>
  <dcterms:modified xsi:type="dcterms:W3CDTF">2020-04-09T10:48:47Z</dcterms:modified>
</cp:coreProperties>
</file>