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5176-3958-4EA8-940D-22F5D36E994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C08D-1B73-4044-8E30-8D7B2BA9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45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5176-3958-4EA8-940D-22F5D36E994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C08D-1B73-4044-8E30-8D7B2BA9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37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5176-3958-4EA8-940D-22F5D36E994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C08D-1B73-4044-8E30-8D7B2BA9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50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5176-3958-4EA8-940D-22F5D36E994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C08D-1B73-4044-8E30-8D7B2BA9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21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5176-3958-4EA8-940D-22F5D36E994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C08D-1B73-4044-8E30-8D7B2BA9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97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5176-3958-4EA8-940D-22F5D36E994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C08D-1B73-4044-8E30-8D7B2BA9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54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5176-3958-4EA8-940D-22F5D36E994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C08D-1B73-4044-8E30-8D7B2BA9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25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5176-3958-4EA8-940D-22F5D36E994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C08D-1B73-4044-8E30-8D7B2BA9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41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5176-3958-4EA8-940D-22F5D36E994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C08D-1B73-4044-8E30-8D7B2BA9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88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5176-3958-4EA8-940D-22F5D36E994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C08D-1B73-4044-8E30-8D7B2BA9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99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5176-3958-4EA8-940D-22F5D36E994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C08D-1B73-4044-8E30-8D7B2BA9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42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5176-3958-4EA8-940D-22F5D36E994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C08D-1B73-4044-8E30-8D7B2BA9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6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4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25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51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34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0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40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44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05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7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87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06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8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16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2020-03-18T16:03:55Z</dcterms:created>
  <dcterms:modified xsi:type="dcterms:W3CDTF">2020-03-18T16:04:18Z</dcterms:modified>
</cp:coreProperties>
</file>