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9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7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8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5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2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6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7D3B-3054-4343-A3D9-07F5F23535C8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D872-FCDF-49E1-AA75-36F569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6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4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1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81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41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4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1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49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2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2</cp:revision>
  <dcterms:created xsi:type="dcterms:W3CDTF">2020-03-10T18:00:58Z</dcterms:created>
  <dcterms:modified xsi:type="dcterms:W3CDTF">2020-03-10T18:06:51Z</dcterms:modified>
</cp:coreProperties>
</file>