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BF44-5F4E-4DA6-8E0F-C1995B46C139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D2AC-9783-45C9-8EEA-4743F76B1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93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BF44-5F4E-4DA6-8E0F-C1995B46C139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D2AC-9783-45C9-8EEA-4743F76B1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34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BF44-5F4E-4DA6-8E0F-C1995B46C139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D2AC-9783-45C9-8EEA-4743F76B1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82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BF44-5F4E-4DA6-8E0F-C1995B46C139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D2AC-9783-45C9-8EEA-4743F76B1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48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BF44-5F4E-4DA6-8E0F-C1995B46C139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D2AC-9783-45C9-8EEA-4743F76B1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19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BF44-5F4E-4DA6-8E0F-C1995B46C139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D2AC-9783-45C9-8EEA-4743F76B1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06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BF44-5F4E-4DA6-8E0F-C1995B46C139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D2AC-9783-45C9-8EEA-4743F76B1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21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BF44-5F4E-4DA6-8E0F-C1995B46C139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D2AC-9783-45C9-8EEA-4743F76B1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60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BF44-5F4E-4DA6-8E0F-C1995B46C139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D2AC-9783-45C9-8EEA-4743F76B1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34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BF44-5F4E-4DA6-8E0F-C1995B46C139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D2AC-9783-45C9-8EEA-4743F76B1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71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BF44-5F4E-4DA6-8E0F-C1995B46C139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D2AC-9783-45C9-8EEA-4743F76B1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3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BF44-5F4E-4DA6-8E0F-C1995B46C139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D2AC-9783-45C9-8EEA-4743F76B1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27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9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41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04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62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92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8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06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67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61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74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63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2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51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2020-02-26T12:37:03Z</dcterms:created>
  <dcterms:modified xsi:type="dcterms:W3CDTF">2020-02-26T12:37:25Z</dcterms:modified>
</cp:coreProperties>
</file>