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3702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82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153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663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754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071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40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6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392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9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91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3C742-992B-4F4A-B9F9-63CADD79E8C8}" type="datetimeFigureOut">
              <a:rPr lang="en-US" smtClean="0"/>
              <a:t>18-Feb-20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BF300-94C6-4050-8BDD-F9F1B845C2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905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3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0840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98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471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152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299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3269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62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3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24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1968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386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6131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2020-02-18T02:42:06Z</dcterms:created>
  <dcterms:modified xsi:type="dcterms:W3CDTF">2020-02-18T02:42:16Z</dcterms:modified>
</cp:coreProperties>
</file>