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07C8-0AD9-4A45-8321-224783F8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96B53-9D38-44CC-87B7-D013CCBB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B99C-5FCD-4BFE-BDB8-EEEB9AF10E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421C2-9736-4547-85A8-514A1509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AC2D6-27CF-4CED-8454-26022650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FBE-4572-4775-A3F6-EC27842D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DC77B-0A07-4F5F-AAAB-11B935AA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FA8A1-42E2-4F0B-AFC8-B3B4A5335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17FCB-754A-4188-BBF1-444FCFD26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5B99C-5FCD-4BFE-BDB8-EEEB9AF10E2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F75F-5A2E-4DE1-927E-53B7A15C5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94D88-96ED-43E8-AA98-FA00B5DCE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FBE-4572-4775-A3F6-EC27842D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829CA8-C1B6-4484-8EBC-DD7A57B6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9A2D2-7961-4400-A0DA-4F60C3792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57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EAEF60-F325-4E35-8A78-FC1CBCBB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6CCC1-B6E2-4C6D-BAFC-696BADFC9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0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1E1FBA-77FF-4245-AB04-BCFFE725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FDC4C-7464-4D34-AEE4-164208EFD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6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B1D577-B035-4DF5-B946-18582148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8D583-36D9-4A55-A157-AC7080EED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B17736-D079-4B5A-A57D-2D61A779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DD755-CC6D-4BE6-B5CA-834BC1C36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45A0E-2A2A-429D-BC59-2DFBB590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0740D-25DC-48A2-AECC-29CC514438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CAFB5A-00CC-41DB-BEBE-9701DA0E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BDE32-69B1-458C-BCBA-FC6F748AB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0B6F03-8204-4EDE-9835-108410F4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5868A-3839-46CD-A610-D9251878A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D6DE5-41D7-437F-9379-869DE7FD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B945C-91A3-409F-A755-98D84E927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E4ACB4-9634-4300-BA27-7A11A69F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EEAB9-13AF-4DA8-A650-37EC32683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6660F-EF33-4AAB-85AE-EA911022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5B6AE-0A8D-4442-A3C3-2F7C8CFA4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AEA036-E73A-4B9A-9BD4-680881F0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8110D-3795-4FE3-8205-A723787BA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3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724CD3-2922-4B50-9C2A-12531E91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AEA85-96DE-40B2-98AC-9A4553256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Tariq</cp:lastModifiedBy>
  <cp:revision>1</cp:revision>
  <dcterms:created xsi:type="dcterms:W3CDTF">2020-02-05T17:31:53Z</dcterms:created>
  <dcterms:modified xsi:type="dcterms:W3CDTF">2020-02-05T17:31:54Z</dcterms:modified>
</cp:coreProperties>
</file>