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92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5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58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5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09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99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2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1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7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6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DB01-2EA9-4E4F-AB36-AB3C5E832D2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1F63-D417-4EA3-9B82-BA772DEA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48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55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50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61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38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78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55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7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7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6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2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7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2020-01-28T14:30:31Z</dcterms:created>
  <dcterms:modified xsi:type="dcterms:W3CDTF">2020-01-28T14:31:07Z</dcterms:modified>
</cp:coreProperties>
</file>