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71A34-2AA2-41A7-8D93-9354F1D1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A70BA-78F1-4E1F-854B-035C7D96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1A8F-E038-49D6-AEB7-3CC334D743F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E932C-49F9-4B17-864C-CCFB73CE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D65F7-185A-4E83-9D13-39B46A10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30F52-5CB6-4FC6-B8A3-F4F59658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3A04B9-776C-416E-8E9A-7F9DEB9C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5F3C0-0A72-44BC-AA4D-3206B9C67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BC3B7-7093-4592-9E97-AB9EB0FF4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1A8F-E038-49D6-AEB7-3CC334D743F3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7EED3-9C93-43DA-ABFC-36CB2AA6D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B8FF5-4DB8-4AD2-8B44-638003C18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30F52-5CB6-4FC6-B8A3-F4F59658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7EF74F-27CC-49A3-A133-FD7F832F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DC469-7AA3-4DAA-931A-FB27CBDF7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15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5C2304-E8BE-4538-981C-FE3BA461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F899B-C766-42D0-9A42-A12D82538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8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635D50-B745-4130-A11B-07E55230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D2FAF-F6B1-4378-B2B7-62334B4FD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7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D61B39-4B39-4697-BEA2-D94D6A4B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73BDA-4267-45C8-ACE8-0B3F54FE7A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0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CE078C-E51E-4A56-BCB6-E464F1C1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0264D-CA18-4FC8-9D40-694C49534F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5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3C887F-57B8-46AE-BD98-DDBEA766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A8F1D-F4CA-4B51-A491-5BD9D06EA7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CB532B-99BA-4E3F-A6E1-67AA18C2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1F3EC-173D-4FE8-973B-B843ED3CCC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36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EFCCEB-8BA0-425B-AE48-7072E2BB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81887-B25A-481C-AF7D-76E88DC70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1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BEC6A4-78E0-4D09-95DD-C1025601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F2460-D308-4015-95A0-727B4662D7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1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F0F088-C1A2-4373-97B5-1653AFD4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A9D0D-2661-4521-B4E9-FF2F293F10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3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25FF4A-8F4C-4670-AE42-BF17C3C9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61572-2777-4F86-B296-A1DC8B3493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1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F5C3C1-76A8-4863-962B-37335B35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6DC31-F42F-4091-B0CD-3C007FC0D8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</dc:creator>
  <cp:lastModifiedBy>Tariq</cp:lastModifiedBy>
  <cp:revision>1</cp:revision>
  <dcterms:created xsi:type="dcterms:W3CDTF">2020-01-21T18:17:39Z</dcterms:created>
  <dcterms:modified xsi:type="dcterms:W3CDTF">2020-01-21T18:17:39Z</dcterms:modified>
</cp:coreProperties>
</file>