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72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6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8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6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35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8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3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26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24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6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79F9-E407-4F8A-928F-F61AD711CAB2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225D-76D4-412A-A52B-725ACC71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9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2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5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9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28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4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38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1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6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55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5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0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2020-01-15T14:00:08Z</dcterms:created>
  <dcterms:modified xsi:type="dcterms:W3CDTF">2020-01-15T14:00:56Z</dcterms:modified>
</cp:coreProperties>
</file>