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AFFA-E2DA-4C82-A95E-4B3ED2AE0727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9736-9920-4852-BB49-9926E01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10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AFFA-E2DA-4C82-A95E-4B3ED2AE0727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9736-9920-4852-BB49-9926E01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59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AFFA-E2DA-4C82-A95E-4B3ED2AE0727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9736-9920-4852-BB49-9926E01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75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AFFA-E2DA-4C82-A95E-4B3ED2AE0727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9736-9920-4852-BB49-9926E01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96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AFFA-E2DA-4C82-A95E-4B3ED2AE0727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9736-9920-4852-BB49-9926E01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58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AFFA-E2DA-4C82-A95E-4B3ED2AE0727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9736-9920-4852-BB49-9926E01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44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AFFA-E2DA-4C82-A95E-4B3ED2AE0727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9736-9920-4852-BB49-9926E01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21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AFFA-E2DA-4C82-A95E-4B3ED2AE0727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9736-9920-4852-BB49-9926E01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8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AFFA-E2DA-4C82-A95E-4B3ED2AE0727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9736-9920-4852-BB49-9926E01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40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AFFA-E2DA-4C82-A95E-4B3ED2AE0727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9736-9920-4852-BB49-9926E01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57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7AFFA-E2DA-4C82-A95E-4B3ED2AE0727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9736-9920-4852-BB49-9926E01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3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7AFFA-E2DA-4C82-A95E-4B3ED2AE0727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9736-9920-4852-BB49-9926E019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9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19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33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29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4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64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67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31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79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67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91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17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25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2020-01-07T19:43:28Z</dcterms:created>
  <dcterms:modified xsi:type="dcterms:W3CDTF">2020-01-07T19:43:59Z</dcterms:modified>
</cp:coreProperties>
</file>