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77C-0097-4EE8-A413-73E79CB8C372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467D-56CA-4387-B9F0-249251119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9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77C-0097-4EE8-A413-73E79CB8C372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467D-56CA-4387-B9F0-249251119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70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77C-0097-4EE8-A413-73E79CB8C372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467D-56CA-4387-B9F0-249251119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03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77C-0097-4EE8-A413-73E79CB8C372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467D-56CA-4387-B9F0-249251119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9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77C-0097-4EE8-A413-73E79CB8C372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467D-56CA-4387-B9F0-249251119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35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77C-0097-4EE8-A413-73E79CB8C372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467D-56CA-4387-B9F0-249251119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2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77C-0097-4EE8-A413-73E79CB8C372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467D-56CA-4387-B9F0-249251119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06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77C-0097-4EE8-A413-73E79CB8C372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467D-56CA-4387-B9F0-249251119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6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77C-0097-4EE8-A413-73E79CB8C372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467D-56CA-4387-B9F0-249251119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96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77C-0097-4EE8-A413-73E79CB8C372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467D-56CA-4387-B9F0-249251119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49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F77C-0097-4EE8-A413-73E79CB8C372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467D-56CA-4387-B9F0-249251119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AF77C-0097-4EE8-A413-73E79CB8C372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9467D-56CA-4387-B9F0-249251119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8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7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8668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3357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5330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5519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3967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8699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4830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8919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761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5369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0514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2277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123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4890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2019-12-23T18:54:01Z</dcterms:created>
  <dcterms:modified xsi:type="dcterms:W3CDTF">2019-12-23T18:54:18Z</dcterms:modified>
</cp:coreProperties>
</file>