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4F54-0A62-42FA-A5D2-CFACDBC7072A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EF9-59E6-49FD-8E03-0426FBF14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67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4F54-0A62-42FA-A5D2-CFACDBC7072A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EF9-59E6-49FD-8E03-0426FBF14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3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4F54-0A62-42FA-A5D2-CFACDBC7072A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EF9-59E6-49FD-8E03-0426FBF14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98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4F54-0A62-42FA-A5D2-CFACDBC7072A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EF9-59E6-49FD-8E03-0426FBF14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9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4F54-0A62-42FA-A5D2-CFACDBC7072A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EF9-59E6-49FD-8E03-0426FBF14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04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4F54-0A62-42FA-A5D2-CFACDBC7072A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EF9-59E6-49FD-8E03-0426FBF14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19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4F54-0A62-42FA-A5D2-CFACDBC7072A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EF9-59E6-49FD-8E03-0426FBF14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6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4F54-0A62-42FA-A5D2-CFACDBC7072A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EF9-59E6-49FD-8E03-0426FBF14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1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4F54-0A62-42FA-A5D2-CFACDBC7072A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EF9-59E6-49FD-8E03-0426FBF14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69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4F54-0A62-42FA-A5D2-CFACDBC7072A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EF9-59E6-49FD-8E03-0426FBF14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51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4F54-0A62-42FA-A5D2-CFACDBC7072A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EF9-59E6-49FD-8E03-0426FBF14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67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A4F54-0A62-42FA-A5D2-CFACDBC7072A}" type="datetimeFigureOut">
              <a:rPr lang="en-US" smtClean="0"/>
              <a:t>10-Dec-19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EEF9-59E6-49FD-8E03-0426FBF14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1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79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30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92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99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95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53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5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1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02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13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85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2019-12-10T12:39:17Z</dcterms:created>
  <dcterms:modified xsi:type="dcterms:W3CDTF">2019-12-10T12:39:32Z</dcterms:modified>
</cp:coreProperties>
</file>