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92B1B-3910-46E3-B52E-4BCAA32E4775}" type="datetimeFigureOut">
              <a:rPr lang="en-US" smtClean="0"/>
              <a:t>11/26/2019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0E855-14E1-4930-906E-FDC14E2FD9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8317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92B1B-3910-46E3-B52E-4BCAA32E4775}" type="datetimeFigureOut">
              <a:rPr lang="en-US" smtClean="0"/>
              <a:t>11/26/2019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0E855-14E1-4930-906E-FDC14E2FD9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4599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92B1B-3910-46E3-B52E-4BCAA32E4775}" type="datetimeFigureOut">
              <a:rPr lang="en-US" smtClean="0"/>
              <a:t>11/26/2019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0E855-14E1-4930-906E-FDC14E2FD9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3668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92B1B-3910-46E3-B52E-4BCAA32E4775}" type="datetimeFigureOut">
              <a:rPr lang="en-US" smtClean="0"/>
              <a:t>11/26/2019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0E855-14E1-4930-906E-FDC14E2FD9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2436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92B1B-3910-46E3-B52E-4BCAA32E4775}" type="datetimeFigureOut">
              <a:rPr lang="en-US" smtClean="0"/>
              <a:t>11/26/2019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0E855-14E1-4930-906E-FDC14E2FD9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6984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92B1B-3910-46E3-B52E-4BCAA32E4775}" type="datetimeFigureOut">
              <a:rPr lang="en-US" smtClean="0"/>
              <a:t>11/26/2019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0E855-14E1-4930-906E-FDC14E2FD9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6680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92B1B-3910-46E3-B52E-4BCAA32E4775}" type="datetimeFigureOut">
              <a:rPr lang="en-US" smtClean="0"/>
              <a:t>11/26/2019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0E855-14E1-4930-906E-FDC14E2FD9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6644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92B1B-3910-46E3-B52E-4BCAA32E4775}" type="datetimeFigureOut">
              <a:rPr lang="en-US" smtClean="0"/>
              <a:t>11/26/2019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0E855-14E1-4930-906E-FDC14E2FD9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0302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92B1B-3910-46E3-B52E-4BCAA32E4775}" type="datetimeFigureOut">
              <a:rPr lang="en-US" smtClean="0"/>
              <a:t>11/26/2019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0E855-14E1-4930-906E-FDC14E2FD9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507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92B1B-3910-46E3-B52E-4BCAA32E4775}" type="datetimeFigureOut">
              <a:rPr lang="en-US" smtClean="0"/>
              <a:t>11/26/2019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0E855-14E1-4930-906E-FDC14E2FD9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8086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92B1B-3910-46E3-B52E-4BCAA32E4775}" type="datetimeFigureOut">
              <a:rPr lang="en-US" smtClean="0"/>
              <a:t>11/26/2019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0E855-14E1-4930-906E-FDC14E2FD9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6941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E92B1B-3910-46E3-B52E-4BCAA32E4775}" type="datetimeFigureOut">
              <a:rPr lang="en-US" smtClean="0"/>
              <a:t>11/26/2019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20E855-14E1-4930-906E-FDC14E2FD9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50214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26171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7708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1569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0279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3905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8151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evised KH 22-11-1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6662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768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9339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7424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9689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2464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Widescreen</PresentationFormat>
  <Paragraphs>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Myra Ahmad</dc:creator>
  <cp:lastModifiedBy>Muhammad AhmadAshraf</cp:lastModifiedBy>
  <cp:revision>2</cp:revision>
  <dcterms:created xsi:type="dcterms:W3CDTF">2019-11-26T10:53:59Z</dcterms:created>
  <dcterms:modified xsi:type="dcterms:W3CDTF">2019-11-26T15:04:28Z</dcterms:modified>
</cp:coreProperties>
</file>