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1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4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7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6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4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C307-284B-406C-B507-9BC45E4651F7}" type="datetimeFigureOut">
              <a:rPr lang="en-US" smtClean="0"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AAEE-2506-43E2-927B-6F213793D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80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36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497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429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335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774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437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162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7964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20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0674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423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513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2019-11-20T02:34:05Z</dcterms:created>
  <dcterms:modified xsi:type="dcterms:W3CDTF">2019-11-20T02:34:24Z</dcterms:modified>
</cp:coreProperties>
</file>