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6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07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94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67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1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4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3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44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5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7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F7C9-0E68-4BE8-8D69-629966ADDD75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C766-82D9-48FA-8C33-A2BC2B97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0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6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1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66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4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6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15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68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05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3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5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02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1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2</cp:revision>
  <dcterms:created xsi:type="dcterms:W3CDTF">2019-11-12T13:51:49Z</dcterms:created>
  <dcterms:modified xsi:type="dcterms:W3CDTF">2019-11-12T13:53:52Z</dcterms:modified>
</cp:coreProperties>
</file>