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5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0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0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7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400E-4330-4A4B-812F-ADDC0C6BBA98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46C6-458C-41BA-BF99-D1DCA8FF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0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3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7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5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7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2</cp:revision>
  <dcterms:created xsi:type="dcterms:W3CDTF">2019-10-30T16:26:01Z</dcterms:created>
  <dcterms:modified xsi:type="dcterms:W3CDTF">2019-10-30T16:28:52Z</dcterms:modified>
</cp:coreProperties>
</file>