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07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7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9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37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7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9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4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0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49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92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56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C48C-A457-409D-AF7D-D80689956F5C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7D39-1742-41DB-877F-1B664CAC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25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07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47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4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76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51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44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0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57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50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62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03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18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61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2019-10-14T17:05:58Z</dcterms:created>
  <dcterms:modified xsi:type="dcterms:W3CDTF">2019-10-14T17:06:06Z</dcterms:modified>
</cp:coreProperties>
</file>