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2D0C-0539-43D8-97B4-9608F8DE3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3FF969-9D11-4917-BBE5-0DDA269AC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646D-720F-41D9-A777-B7AF783FC7C1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1D542-15DA-4380-B6F5-C45A0B56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BF4B8-C72E-4228-85C8-C73C5F21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56D46-3399-44CA-AEF6-C056CE8D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8AEAFB-2038-4919-8F89-6A860CE3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1C8EA-026D-4ACC-8672-E8CA57EAA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518C9-7CF4-49B2-8788-D42A887645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E646D-720F-41D9-A777-B7AF783FC7C1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C44B-9C2D-4FD6-B7EE-218EE0606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0D765-C85E-4F40-9C28-84621FB27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56D46-3399-44CA-AEF6-C056CE8D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81487F-30E0-4396-B835-BF360B9BC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C8A01-DF6C-4D93-985B-CBEB31D49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2505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2BAC8FD-A187-402A-A201-FBA229D33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CFA81-7BE7-449F-89BC-3B0B0541E3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DED050-ED98-4F4E-9BEC-1C022F015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1D44D-9E22-4C26-8095-6510C83DBB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70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1A7202-25C9-4590-8D4A-0A112C211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19B56-F873-4BC1-BD66-18B3D6C58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1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0DDE9C-8A70-4D65-A035-85B14F32A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7864AD-AD1C-4C2F-AD18-8DAD14605B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42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B0255F-BF38-428E-83DA-7F54D9D0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5D0942-E79C-4FB7-8BAB-CB0B0811F6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03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617FD0C-B209-4546-B957-2D478C37F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88D4C-04D4-423B-987E-14EDB48D63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37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71180C-252D-4D9C-9C90-479002A0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81B75-0243-483E-A9DD-E3E13206D6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37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2D424D-B0DA-48C2-9A2E-13E865550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8A9A43-5959-4D22-AF29-1EF870DD87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68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9AA64E-B9CD-4B5D-B471-79112A68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ACF6D5-0701-4CAB-AE8F-1517EB2D77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01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6300CC-CEEC-4B97-9A12-8F7BA5EB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D38F21-A8A1-4E89-9BF4-25353DAB1E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93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6116F3-0E3F-4ECA-A585-FCCF4B69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7AA4B-CE94-41BB-9051-BCE59E7D3A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7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1032EF-70CE-4B30-9D3A-30F01F14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127B7-84C5-4C8A-973D-C453F1684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65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</dc:creator>
  <cp:lastModifiedBy>Tariq</cp:lastModifiedBy>
  <cp:revision>1</cp:revision>
  <dcterms:created xsi:type="dcterms:W3CDTF">2019-10-08T16:29:53Z</dcterms:created>
  <dcterms:modified xsi:type="dcterms:W3CDTF">2019-10-08T16:29:54Z</dcterms:modified>
</cp:coreProperties>
</file>