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170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0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10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582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997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63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12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28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46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0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280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9C18A-A341-41AC-8299-425A3F318662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2418A-23F9-468F-9A3B-0AF81E2BC6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927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80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6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09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48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4917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00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953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865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5243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1974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7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786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7438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2019-10-01T02:55:55Z</dcterms:created>
  <dcterms:modified xsi:type="dcterms:W3CDTF">2019-10-01T02:56:12Z</dcterms:modified>
</cp:coreProperties>
</file>