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C7B9-A900-4E74-BB55-D2D4BC27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286361-B7E1-4DFF-96C3-7E19C725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278E-4224-42D8-942E-6303CE5B928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8AA6C-C26E-48A6-9320-63CF64AA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B22FD-8B67-466B-89A1-F3159A47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3861-835C-473B-B2D5-63E692AB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60168-7441-457A-9DD2-C8C27A1C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70C7A-2F31-447C-A991-EE737B854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0599D-2ECF-49A8-AC87-5C592238F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C278E-4224-42D8-942E-6303CE5B9283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C53E0-AC93-4DF8-AC70-3B98724E7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90F7F-3817-4E55-875E-739CCEBF8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43861-835C-473B-B2D5-63E692AB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1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3292F8-C443-4F6D-A35F-24419EE6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11E08-8F2D-4E99-B1F2-574DF9DD4A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5665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965D6B-B347-44B9-9854-8E4052B6D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9BBC9-5A6D-4B04-B392-911D9416D9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30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387F18-151C-4E5D-9DE4-89C1D522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02FD5-91B5-4C21-95F0-290A7DEBF6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8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AFCD50-61AB-4665-86EF-077EBCD3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F89522-8A8C-4A52-83F0-A9D50B5A13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79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D1532B-F9FF-4605-A6A3-45D9FE46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B8085-1733-4BFD-9FCF-D736A6B52A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57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D1F9B0-493E-4CCC-ABA8-C8E109C1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BFB40-A630-4C99-BB54-BE74406761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07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72C936-2FEE-4DB4-A147-093D8E83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284FEC-854B-4544-8E24-B89C038B96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3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10B15E-622C-4B68-9296-56DC44A2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882DE3-40A3-4CC5-92B1-857B776EBA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34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0FACD6-FEE7-4543-810D-7DEE3E454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F6CF3-59E6-46A3-9561-D2F341A883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1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760CE0-4BD5-4D30-A5E4-DDC11ADE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812DE-7554-48D7-BA43-02D6D7C27A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6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366610-C0E8-42A4-920D-D3A089D3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BCE71-DB35-49F7-8AAF-E435140CB2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7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45CB51-9214-4896-A3A9-E3D6FA24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0FC8C-0B94-440B-AFA8-04C97503DE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30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</dc:creator>
  <cp:lastModifiedBy>Tariq</cp:lastModifiedBy>
  <cp:revision>1</cp:revision>
  <dcterms:created xsi:type="dcterms:W3CDTF">2019-09-24T10:47:24Z</dcterms:created>
  <dcterms:modified xsi:type="dcterms:W3CDTF">2019-09-24T10:47:24Z</dcterms:modified>
</cp:coreProperties>
</file>