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1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8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0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9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65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17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95A0-8CBD-49B2-89A2-7B81FF3F73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CDFA-2A3A-4795-BEA1-D529DFF9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1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9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6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84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2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2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09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7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50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7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2019-09-15T17:21:53Z</dcterms:created>
  <dcterms:modified xsi:type="dcterms:W3CDTF">2019-09-15T17:23:05Z</dcterms:modified>
</cp:coreProperties>
</file>