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D798F-1086-49B3-85F7-907653CAD294}" type="datetimeFigureOut">
              <a:rPr lang="en-US" smtClean="0"/>
              <a:t>9/3/2019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94988-AE4C-4C1C-A899-3F937F0173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99108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D798F-1086-49B3-85F7-907653CAD294}" type="datetimeFigureOut">
              <a:rPr lang="en-US" smtClean="0"/>
              <a:t>9/3/2019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94988-AE4C-4C1C-A899-3F937F0173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75052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D798F-1086-49B3-85F7-907653CAD294}" type="datetimeFigureOut">
              <a:rPr lang="en-US" smtClean="0"/>
              <a:t>9/3/2019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94988-AE4C-4C1C-A899-3F937F0173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26961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D798F-1086-49B3-85F7-907653CAD294}" type="datetimeFigureOut">
              <a:rPr lang="en-US" smtClean="0"/>
              <a:t>9/3/2019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94988-AE4C-4C1C-A899-3F937F0173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7537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D798F-1086-49B3-85F7-907653CAD294}" type="datetimeFigureOut">
              <a:rPr lang="en-US" smtClean="0"/>
              <a:t>9/3/2019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94988-AE4C-4C1C-A899-3F937F0173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84974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D798F-1086-49B3-85F7-907653CAD294}" type="datetimeFigureOut">
              <a:rPr lang="en-US" smtClean="0"/>
              <a:t>9/3/2019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94988-AE4C-4C1C-A899-3F937F0173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13358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D798F-1086-49B3-85F7-907653CAD294}" type="datetimeFigureOut">
              <a:rPr lang="en-US" smtClean="0"/>
              <a:t>9/3/2019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94988-AE4C-4C1C-A899-3F937F0173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69381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D798F-1086-49B3-85F7-907653CAD294}" type="datetimeFigureOut">
              <a:rPr lang="en-US" smtClean="0"/>
              <a:t>9/3/2019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94988-AE4C-4C1C-A899-3F937F0173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45746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D798F-1086-49B3-85F7-907653CAD294}" type="datetimeFigureOut">
              <a:rPr lang="en-US" smtClean="0"/>
              <a:t>9/3/2019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94988-AE4C-4C1C-A899-3F937F0173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66244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D798F-1086-49B3-85F7-907653CAD294}" type="datetimeFigureOut">
              <a:rPr lang="en-US" smtClean="0"/>
              <a:t>9/3/2019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94988-AE4C-4C1C-A899-3F937F0173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95404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D798F-1086-49B3-85F7-907653CAD294}" type="datetimeFigureOut">
              <a:rPr lang="en-US" smtClean="0"/>
              <a:t>9/3/2019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94988-AE4C-4C1C-A899-3F937F0173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08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8D798F-1086-49B3-85F7-907653CAD294}" type="datetimeFigureOut">
              <a:rPr lang="en-US" smtClean="0"/>
              <a:t>9/3/2019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594988-AE4C-4C1C-A899-3F937F0173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63026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3965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08900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25856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20243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83800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7479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14220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9694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19768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36640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7149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Maira</dc:creator>
  <cp:lastModifiedBy>Maira</cp:lastModifiedBy>
  <cp:revision>1</cp:revision>
  <dcterms:created xsi:type="dcterms:W3CDTF">2019-09-03T16:46:24Z</dcterms:created>
  <dcterms:modified xsi:type="dcterms:W3CDTF">2019-09-03T16:46:33Z</dcterms:modified>
</cp:coreProperties>
</file>