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1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1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99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5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6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2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06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2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7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38B6-83B8-4BCB-B937-79298E6E463C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9B00-813C-48DE-89F2-B626548C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3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8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13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2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47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84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36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00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79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99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2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3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2019-08-27T18:47:33Z</dcterms:created>
  <dcterms:modified xsi:type="dcterms:W3CDTF">2019-08-27T18:47:45Z</dcterms:modified>
</cp:coreProperties>
</file>